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F52F-BBE0-49CE-91DD-B02A86C52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4936-BA87-45F5-8122-D2415FC1C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95A2B-A61B-4F7B-A098-5BD36C01E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2D5C8-7AF7-454B-A87F-959D7C3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88EE-E1AC-4107-9D7E-848030C0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7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B1B1-E2EA-40D1-BA04-AC095576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3680A-A691-4133-9EC3-32E04D77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F1004-17A7-45CA-B1E9-FB1F9EE8B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13FED-0169-462E-B865-ABA265F69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25429-13B0-49F6-B032-BA8EF899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1EC8D-D1B6-46E9-8820-CCD3711E8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8AE84-6EAC-41A8-8EB0-51ED63FB1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C2C7-FE49-41BD-B550-3A663413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EE85D-B50B-4034-88BD-0A65163C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B75E4-C87E-4908-9B01-917A5CF0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6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5B90-78ED-41F9-9DCC-D140DE59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1A97-ADAB-4A66-8E74-1442B0495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CC8F-2AA4-4F24-90FA-06C4C45A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B83DD-CE2C-4C50-B592-A39D8AA4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FA0B3-64BE-42AF-8AC7-C49BF624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62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1B347-74AF-4888-8DCD-B6B6A58C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85E1B-4A41-4C63-BD37-EA1344A47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7BD6B-A2F7-485F-A649-8119DA15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9C63-F307-4481-87E3-FC7C86C4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F3FFF-6E8D-41E0-822C-B5F8A2456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9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1248-F84B-48A8-A2A8-23D7A644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35384-5650-41F7-B6D6-C377551DA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6A0E5-0F96-4FDD-9E36-C256A6A05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239E7-8174-4604-80C0-E98A2742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0B159-D1EA-4935-8C4B-CAA9535A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F291D-6B8D-4080-9594-FA8BF1B3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0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1133-2C24-4A10-938F-045E617F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B2185-8C39-4F45-B918-49BAAFA1E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D7F66-378D-481B-8166-8970864F5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90BD-173B-4EDD-B276-7385A8568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07190-ED6F-4AE9-8E90-455741C90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D2255-C26D-4FEA-9559-29417A16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B5224-BC0D-4D44-8AAC-1799DB6C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8AFDE-E9A8-4C98-8CAB-12B2AEE2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9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4E0E-3E16-4E9B-B4D2-57A2B733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7495B-6A87-47D4-B9F7-09F52B09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A5EAA-AFAD-4FD3-BC5D-E700D2EE9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102F0-9C42-4E04-A42B-BE641FE7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2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6CD46-17F9-42DB-9627-A6697D10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028C80-7611-4CA8-AD14-8F44B28C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3B1F4-5B88-4753-A73F-3B71ED12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0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6610-ED55-40AC-B9A3-32365761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C755-DA01-486E-9925-1D85613BF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8BD8-F3B4-4200-9016-ACA9AD9D8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444FA-B183-4CFD-8C84-7A889768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CAD28-C213-41B3-888A-2C724BAD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41E9A-14DA-4A1B-99AD-D0818065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7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8AC5-C117-413B-99A8-45730F28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D6AA73-EBD8-44C7-BA70-516FF248A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D4E0-AE8A-4797-B31C-432251EB6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E2B1-E78E-4BBB-BB76-222B4656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6B57A-4C29-4BA2-AC47-0FFBB9B1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A754D-11E1-4874-B4E5-B4084580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0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189103-8156-405D-9FD2-84D31D44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3F25D-C538-4BC6-84D6-0FE1AD028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9000F-BB07-4729-A37F-C4B5D0E54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E91A4-DF34-4AE6-A2F0-84D140804597}" type="datetimeFigureOut">
              <a:rPr lang="en-US" smtClean="0"/>
              <a:t>11-Jul-20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D56F-E003-4E76-B42E-9E6B0A490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DBD9B-D4ED-4AE1-A1ED-B76682A4C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517A3-C0F4-4C76-BB70-AB0517F3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D745-BE5B-4FB8-8FBD-953B25388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066DE-D368-4CF3-965C-6E6FC506A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83832-E37E-4689-8F1D-54DF430C6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200"/>
            <a:ext cx="12192000" cy="65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3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01A3-1B05-42E7-AABE-CAEBDD12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F99DEE-5F8C-43DE-89B1-52B195639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396110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A1A6-E101-4E9F-AECB-B1B33A42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4DC14BA-513A-49FB-A61C-99F01CDA0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2575650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7AA2-7E84-4BEC-B0FD-4BA5E49B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C22C5C1B-D05B-4C1D-9B84-D56CECE6A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1977231"/>
            <a:ext cx="9458325" cy="4048125"/>
          </a:xfrm>
        </p:spPr>
      </p:pic>
    </p:spTree>
    <p:extLst>
      <p:ext uri="{BB962C8B-B14F-4D97-AF65-F5344CB8AC3E}">
        <p14:creationId xmlns:p14="http://schemas.microsoft.com/office/powerpoint/2010/main" val="108156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8D61-A4F2-4EC8-8D76-CF98D5ED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wooden&#10;&#10;Description automatically generated">
            <a:extLst>
              <a:ext uri="{FF2B5EF4-FFF2-40B4-BE49-F238E27FC236}">
                <a16:creationId xmlns:a16="http://schemas.microsoft.com/office/drawing/2014/main" id="{CC94E3A2-D788-4F90-B7AE-7EEEF6BC3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134394"/>
            <a:ext cx="10325100" cy="3733800"/>
          </a:xfrm>
        </p:spPr>
      </p:pic>
    </p:spTree>
    <p:extLst>
      <p:ext uri="{BB962C8B-B14F-4D97-AF65-F5344CB8AC3E}">
        <p14:creationId xmlns:p14="http://schemas.microsoft.com/office/powerpoint/2010/main" val="415895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0571-BFC2-4E3E-8E55-7DF138DC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2C879A-CF7C-4B17-BEF9-18BAAE5E8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201069"/>
            <a:ext cx="8763000" cy="3600450"/>
          </a:xfrm>
        </p:spPr>
      </p:pic>
    </p:spTree>
    <p:extLst>
      <p:ext uri="{BB962C8B-B14F-4D97-AF65-F5344CB8AC3E}">
        <p14:creationId xmlns:p14="http://schemas.microsoft.com/office/powerpoint/2010/main" val="3667586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76B7-2108-4BFE-A7EF-EC4C4413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D83D198-32BC-4623-9B00-BF2160897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417467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40516-476D-438D-8009-41401926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6A766EE-D910-48AC-9A44-B89B699C7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338084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4A41-3315-4925-AEF7-A1D16018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88E95E9-B250-46EE-B69B-C1F90C40A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376733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5E9C-6D8E-42E6-8FB5-B06F321B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37D0BA2-BB77-4063-B300-BF32A008D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640571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9AB7-2014-48FD-B1F2-A7B2EE3F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FB0EA24-EEAF-4493-90F9-4F615F36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76204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C4DB-4D43-4310-8B17-7313704C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BBBD9A9B-F795-4B41-98BD-920BA81A3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3611540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4592-06B9-41D5-A1B2-39D3DC6C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0A41EA1-1BAF-4234-8025-26C39015E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169363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E178-66E4-45B6-8FBB-312D1659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37F3AAB-B295-48EE-8E29-A5AEA8800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320965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F15A-AD92-4563-9765-4A631A65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F26D15D-2770-430B-94CA-E7D77C041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4109812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41E0-4B2D-49A1-927F-F4062A25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5D68BB8-6101-48A0-BACB-4992B5613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162757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45C2-965A-4F2E-B464-89DA0C33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5BE8A23-5A30-44AE-A57E-EC84FDCBD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172402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1D99-4EBF-4538-8BEF-A50E4F0F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5A02A30-5F19-4194-A7EC-20F7ABEA8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2034502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4433-A6F8-4B28-9E7B-5BA123A7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5241A55-3548-45BD-A514-8D7C31011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4" y="1825625"/>
            <a:ext cx="7257452" cy="4351338"/>
          </a:xfrm>
        </p:spPr>
      </p:pic>
    </p:spTree>
    <p:extLst>
      <p:ext uri="{BB962C8B-B14F-4D97-AF65-F5344CB8AC3E}">
        <p14:creationId xmlns:p14="http://schemas.microsoft.com/office/powerpoint/2010/main" val="169326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BC07-43F1-4397-96AC-4C4040DD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E07E342F-567E-409E-B5C3-74FD0BA0B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280615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7C30-2B50-4A9B-8F5A-CE6F983B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95D9F-6D45-4498-9380-8BD50356E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112117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1D57-AC31-4619-BAFF-C3DCBD67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D8EC4DE-ADB3-4847-B903-79655BAFD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390098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D3C3-854A-49F2-8A14-E3E6DB5B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7DFEE-E9A3-4619-BA1D-9C15E1D24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61060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1FDE-4570-463B-90DB-0C794534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E1122-9B93-4633-8F6E-FE1C2A064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340252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28FB9-E6D5-406B-BE15-EBAAF530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912BBC9-488F-438F-8670-3ED26F1A5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20638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56CFB-0E66-4CB7-99EB-4D76BD70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D0F106-8644-454C-B5A2-020796D36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5" y="1825625"/>
            <a:ext cx="8063029" cy="4351338"/>
          </a:xfrm>
        </p:spPr>
      </p:pic>
    </p:spTree>
    <p:extLst>
      <p:ext uri="{BB962C8B-B14F-4D97-AF65-F5344CB8AC3E}">
        <p14:creationId xmlns:p14="http://schemas.microsoft.com/office/powerpoint/2010/main" val="1613997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Tamir Mhabary</dc:creator>
  <cp:lastModifiedBy>Tamir Mhabary</cp:lastModifiedBy>
  <cp:revision>6</cp:revision>
  <dcterms:created xsi:type="dcterms:W3CDTF">2020-07-11T10:25:26Z</dcterms:created>
  <dcterms:modified xsi:type="dcterms:W3CDTF">2020-07-11T10:31:26Z</dcterms:modified>
</cp:coreProperties>
</file>